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56" r:id="rId4"/>
    <p:sldId id="257" r:id="rId5"/>
    <p:sldId id="264" r:id="rId6"/>
    <p:sldId id="265" r:id="rId7"/>
    <p:sldId id="266" r:id="rId8"/>
    <p:sldId id="267" r:id="rId9"/>
    <p:sldId id="268" r:id="rId10"/>
    <p:sldId id="269" r:id="rId11"/>
    <p:sldId id="270" r:id="rId12"/>
    <p:sldId id="278" r:id="rId13"/>
    <p:sldId id="271" r:id="rId14"/>
    <p:sldId id="272" r:id="rId15"/>
    <p:sldId id="279" r:id="rId16"/>
    <p:sldId id="273"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5482-2344-CAAD-BF10-8A0BCD2A3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64F2A92-169D-5FD4-D3D7-12D81A538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FE2E32-52A6-3C88-D1E2-F3FE3A9FD2EC}"/>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62D0AD5A-5BB1-35E3-16DE-D5E83A8177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AACE4F-D798-4D65-307A-551A252F6B73}"/>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08160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F45F-CF38-E20B-9C4B-4C7C9AE020A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EBC61B-43BD-9FFC-3290-48F5FC4BE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483E65-0120-B4EC-2986-CA7068CBB59E}"/>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50378184-62AC-F68A-13A0-C85A3F6E4E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CADF78-761B-715C-EDF1-2CCDF1809E9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27180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9A4EB-31A2-70A9-E33A-B97C1A4DF4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3BBF6E-E613-8712-08A1-4FA058969B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A7047D-9232-D5E2-04CF-95AA5A01121D}"/>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D327FF5F-73CC-976E-0F32-1C4C1E47B7F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4DC663-2645-C3B4-A2CC-C0384213D3E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6301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54AE-BED3-9B42-732F-02612CE8FD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095858-DA71-7C3B-6183-4F9B77AC2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7F83F1-BE11-07DF-E50C-D9067A1D3355}"/>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7412B0B7-F625-AFE4-A464-4FC0CEDB87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7E24A6-CACB-A890-B469-1CE238ECB265}"/>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1068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1A21-A9E4-5C68-951C-F980F9B30C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E570ADA-3FAE-3E0E-7BF1-E03E6D7C4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BB746-4053-7414-3309-39E91C98C523}"/>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652C9A2B-109D-0E42-C616-E2F7C3D230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D48411-8080-BB82-797E-B49D9D511DEC}"/>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07196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1D05-7688-D3B6-2261-6DF0360E3E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266FBB-666A-6898-0FF7-04F36D3ADA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913AF2D-AE17-36FD-E6AC-FD8348B582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BDE5B5-F0BC-53FB-B4DE-52E41F12CDEF}"/>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6" name="Footer Placeholder 5">
            <a:extLst>
              <a:ext uri="{FF2B5EF4-FFF2-40B4-BE49-F238E27FC236}">
                <a16:creationId xmlns:a16="http://schemas.microsoft.com/office/drawing/2014/main" id="{E4635D13-C58B-F15C-C68E-476FAE40961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00AF21-56D3-5BD6-34E4-141660C84116}"/>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84095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82D0-D81C-A0AD-35F0-F0AC6A259BB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5EBD7AC-2DDD-2B74-D34D-A83E4A308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1E058-B081-C4C5-221A-0430D58510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16B7672-23A6-5001-7E64-B1F35FBFA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E4CE12-2A83-0441-CF84-8FFBE12E8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FD6E696-9350-6F05-57D3-6CE63BAE2197}"/>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8" name="Footer Placeholder 7">
            <a:extLst>
              <a:ext uri="{FF2B5EF4-FFF2-40B4-BE49-F238E27FC236}">
                <a16:creationId xmlns:a16="http://schemas.microsoft.com/office/drawing/2014/main" id="{974B8255-EEF2-B7BE-EBC6-170DADDF538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4ED5004-9B28-D6F9-337F-2F18ACE972BF}"/>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53556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8EF0-ECCC-AF20-9A5A-1E5D09FFD59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68EE2F4-4FFB-E67F-A122-504CFFC07B11}"/>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4" name="Footer Placeholder 3">
            <a:extLst>
              <a:ext uri="{FF2B5EF4-FFF2-40B4-BE49-F238E27FC236}">
                <a16:creationId xmlns:a16="http://schemas.microsoft.com/office/drawing/2014/main" id="{9C07FB46-E221-5A90-F38C-8FE1903B572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50458A-D265-D2E5-9CE0-675E9DFBB8FB}"/>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48664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A37F5-A0AA-16A3-7972-AC8268ADB5BE}"/>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3" name="Footer Placeholder 2">
            <a:extLst>
              <a:ext uri="{FF2B5EF4-FFF2-40B4-BE49-F238E27FC236}">
                <a16:creationId xmlns:a16="http://schemas.microsoft.com/office/drawing/2014/main" id="{77E8051D-4D38-5D04-0FDA-394FC2B625C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ADA8FA2-92BC-E258-7B97-0624BA421CB7}"/>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75381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7EA9-2E0F-90B0-D22F-6DBA473B9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C9E4DEB-2A4F-2A6D-9457-9167038BA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667B86-D337-1FD5-4794-A2E6CBD8B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7E954-6DE5-D964-05A8-9A245E6B2982}"/>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6" name="Footer Placeholder 5">
            <a:extLst>
              <a:ext uri="{FF2B5EF4-FFF2-40B4-BE49-F238E27FC236}">
                <a16:creationId xmlns:a16="http://schemas.microsoft.com/office/drawing/2014/main" id="{15D2415E-D1DA-CAFC-2518-460A1F2E760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81BC7A-E6C7-33C3-22C4-AD0EB2EDA79A}"/>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46715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F910-FD49-D0A4-FAFF-DFC3A1EA8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33AA327-B897-BEA3-35E7-9074534D7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0D1E6BC-A055-1C2A-BC0F-BFCCD826C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12367-6EAB-2FEC-4595-049D74D9C844}"/>
              </a:ext>
            </a:extLst>
          </p:cNvPr>
          <p:cNvSpPr>
            <a:spLocks noGrp="1"/>
          </p:cNvSpPr>
          <p:nvPr>
            <p:ph type="dt" sz="half" idx="10"/>
          </p:nvPr>
        </p:nvSpPr>
        <p:spPr/>
        <p:txBody>
          <a:bodyPr/>
          <a:lstStyle/>
          <a:p>
            <a:fld id="{747AE295-47D0-4A65-85C7-B9E48FD5948A}" type="datetimeFigureOut">
              <a:rPr lang="en-AU" smtClean="0"/>
              <a:t>25/06/2023</a:t>
            </a:fld>
            <a:endParaRPr lang="en-AU"/>
          </a:p>
        </p:txBody>
      </p:sp>
      <p:sp>
        <p:nvSpPr>
          <p:cNvPr id="6" name="Footer Placeholder 5">
            <a:extLst>
              <a:ext uri="{FF2B5EF4-FFF2-40B4-BE49-F238E27FC236}">
                <a16:creationId xmlns:a16="http://schemas.microsoft.com/office/drawing/2014/main" id="{97E9BCC7-3316-4DB9-6ED7-2A9710E9ED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0C8023-B0C0-0696-2B8F-1C6D46350CD7}"/>
              </a:ext>
            </a:extLst>
          </p:cNvPr>
          <p:cNvSpPr>
            <a:spLocks noGrp="1"/>
          </p:cNvSpPr>
          <p:nvPr>
            <p:ph type="sldNum" sz="quarter" idx="12"/>
          </p:nvPr>
        </p:nvSpPr>
        <p:spPr/>
        <p:txBody>
          <a:bodyPr/>
          <a:lstStyle/>
          <a:p>
            <a:fld id="{9A47C344-DAF5-446D-BEEB-0EB39C1DA32C}" type="slidenum">
              <a:rPr lang="en-AU" smtClean="0"/>
              <a:t>‹#›</a:t>
            </a:fld>
            <a:endParaRPr lang="en-AU"/>
          </a:p>
        </p:txBody>
      </p:sp>
    </p:spTree>
    <p:extLst>
      <p:ext uri="{BB962C8B-B14F-4D97-AF65-F5344CB8AC3E}">
        <p14:creationId xmlns:p14="http://schemas.microsoft.com/office/powerpoint/2010/main" val="328890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BF9F4-A2D2-6A0C-9AE2-6682EAE96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7BEB88-39E4-5AA6-6128-A81763F9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6A2CB9-21BB-9C96-1512-BF26DC7BB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AE295-47D0-4A65-85C7-B9E48FD5948A}" type="datetimeFigureOut">
              <a:rPr lang="en-AU" smtClean="0"/>
              <a:t>25/06/2023</a:t>
            </a:fld>
            <a:endParaRPr lang="en-AU"/>
          </a:p>
        </p:txBody>
      </p:sp>
      <p:sp>
        <p:nvSpPr>
          <p:cNvPr id="5" name="Footer Placeholder 4">
            <a:extLst>
              <a:ext uri="{FF2B5EF4-FFF2-40B4-BE49-F238E27FC236}">
                <a16:creationId xmlns:a16="http://schemas.microsoft.com/office/drawing/2014/main" id="{3E0446BC-587E-D956-1686-10C461F88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B8BC8CC-46B9-90C3-113A-4FAE91FC3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7C344-DAF5-446D-BEEB-0EB39C1DA32C}" type="slidenum">
              <a:rPr lang="en-AU" smtClean="0"/>
              <a:t>‹#›</a:t>
            </a:fld>
            <a:endParaRPr lang="en-AU"/>
          </a:p>
        </p:txBody>
      </p:sp>
    </p:spTree>
    <p:extLst>
      <p:ext uri="{BB962C8B-B14F-4D97-AF65-F5344CB8AC3E}">
        <p14:creationId xmlns:p14="http://schemas.microsoft.com/office/powerpoint/2010/main" val="282816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97D0-CB0F-6CD2-66EE-E7897E90A255}"/>
              </a:ext>
            </a:extLst>
          </p:cNvPr>
          <p:cNvSpPr>
            <a:spLocks noGrp="1"/>
          </p:cNvSpPr>
          <p:nvPr>
            <p:ph type="title"/>
          </p:nvPr>
        </p:nvSpPr>
        <p:spPr/>
        <p:txBody>
          <a:bodyPr/>
          <a:lstStyle/>
          <a:p>
            <a:r>
              <a:rPr lang="en-US" dirty="0">
                <a:latin typeface="Franklin Gothic Demi" panose="020B0703020102020204" pitchFamily="34" charset="0"/>
              </a:rPr>
              <a:t>Colossians 3:12-14, 23-25</a:t>
            </a:r>
            <a:endParaRPr lang="en-AU" dirty="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F53CE7F5-BF89-D455-521B-AECFC5BC9048}"/>
              </a:ext>
            </a:extLst>
          </p:cNvPr>
          <p:cNvSpPr>
            <a:spLocks noGrp="1"/>
          </p:cNvSpPr>
          <p:nvPr>
            <p:ph idx="1"/>
          </p:nvPr>
        </p:nvSpPr>
        <p:spPr/>
        <p:txBody>
          <a:bodyPr>
            <a:normAutofit/>
          </a:bodyPr>
          <a:lstStyle/>
          <a:p>
            <a:pPr marL="0" indent="0">
              <a:buNone/>
            </a:pPr>
            <a:r>
              <a:rPr lang="en-GB" sz="2800" dirty="0">
                <a:latin typeface="Franklin Gothic Medium" panose="020B0603020102020204" pitchFamily="34" charset="0"/>
              </a:rPr>
              <a:t>12 Therefore, as God’s chosen people, holy and dearly loved, clothe yourselves with compassion, kindness, humility, gentleness and patience. 13 Bear with each other and forgive one another if any of you has a grievance against someone. Forgive as the Lord forgave you. 14 And over all these virtues put on love, which binds them all together in perfect unity.</a:t>
            </a:r>
          </a:p>
          <a:p>
            <a:endParaRPr lang="en-AU" dirty="0"/>
          </a:p>
        </p:txBody>
      </p:sp>
    </p:spTree>
    <p:extLst>
      <p:ext uri="{BB962C8B-B14F-4D97-AF65-F5344CB8AC3E}">
        <p14:creationId xmlns:p14="http://schemas.microsoft.com/office/powerpoint/2010/main" val="399117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a:xfrm>
            <a:off x="838200" y="38380"/>
            <a:ext cx="10515600" cy="1325563"/>
          </a:xfrm>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a:xfrm>
            <a:off x="710878" y="1015397"/>
            <a:ext cx="10515600" cy="4351338"/>
          </a:xfrm>
        </p:spPr>
        <p:txBody>
          <a:bodyPr>
            <a:normAutofit/>
          </a:bodyPr>
          <a:lstStyle/>
          <a:p>
            <a:r>
              <a:rPr lang="en-GB" sz="3200" dirty="0">
                <a:latin typeface="Franklin Gothic Demi" panose="020B0703020102020204" pitchFamily="34" charset="0"/>
              </a:rPr>
              <a:t>22 Slaves, obey your earthly masters in everything; and do it, not only when their eye is on you and to curry their </a:t>
            </a:r>
            <a:r>
              <a:rPr lang="en-GB" sz="3200" dirty="0" err="1">
                <a:latin typeface="Franklin Gothic Demi" panose="020B0703020102020204" pitchFamily="34" charset="0"/>
              </a:rPr>
              <a:t>favor</a:t>
            </a:r>
            <a:r>
              <a:rPr lang="en-GB" sz="3200" dirty="0">
                <a:latin typeface="Franklin Gothic Demi" panose="020B0703020102020204" pitchFamily="34" charset="0"/>
              </a:rPr>
              <a:t>, but with sincerity of heart and reverence for the Lord. 23 Whatever you do, work at it with all your heart, as working for the Lord, not for human masters, 24 since you know that you will receive an inheritance from the Lord as a reward. It is the Lord Christ you are serving. 25 Anyone who does wrong will be repaid for their wrongs, and there is no </a:t>
            </a:r>
            <a:r>
              <a:rPr lang="en-GB" sz="3200" dirty="0" err="1">
                <a:latin typeface="Franklin Gothic Demi" panose="020B0703020102020204" pitchFamily="34" charset="0"/>
              </a:rPr>
              <a:t>favoritism</a:t>
            </a:r>
            <a:r>
              <a:rPr lang="en-GB" sz="3200" dirty="0">
                <a:latin typeface="Franklin Gothic Demi" panose="020B0703020102020204" pitchFamily="34" charset="0"/>
              </a:rPr>
              <a:t>.</a:t>
            </a:r>
          </a:p>
        </p:txBody>
      </p:sp>
    </p:spTree>
    <p:extLst>
      <p:ext uri="{BB962C8B-B14F-4D97-AF65-F5344CB8AC3E}">
        <p14:creationId xmlns:p14="http://schemas.microsoft.com/office/powerpoint/2010/main" val="218990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Observation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3200" dirty="0">
                <a:latin typeface="Franklin Gothic Demi" panose="020B0703020102020204" pitchFamily="34" charset="0"/>
              </a:rPr>
              <a:t>1.	Setting our hearts and minds on heavenly things.</a:t>
            </a:r>
          </a:p>
          <a:p>
            <a:r>
              <a:rPr lang="en-GB" sz="3200" dirty="0">
                <a:latin typeface="Franklin Gothic Demi" panose="020B0703020102020204" pitchFamily="34" charset="0"/>
              </a:rPr>
              <a:t>2.	Putting to death the old self and its sinful desires</a:t>
            </a:r>
          </a:p>
          <a:p>
            <a:r>
              <a:rPr lang="en-GB" sz="3200" dirty="0">
                <a:latin typeface="Franklin Gothic Demi" panose="020B0703020102020204" pitchFamily="34" charset="0"/>
              </a:rPr>
              <a:t>3.	Embracing the new self in Christ.</a:t>
            </a:r>
          </a:p>
          <a:p>
            <a:r>
              <a:rPr lang="en-GB" sz="3200" dirty="0">
                <a:latin typeface="Franklin Gothic Demi" panose="020B0703020102020204" pitchFamily="34" charset="0"/>
              </a:rPr>
              <a:t>4.	Cultivating virtues that reflect Christ's character.</a:t>
            </a:r>
          </a:p>
        </p:txBody>
      </p:sp>
    </p:spTree>
    <p:extLst>
      <p:ext uri="{BB962C8B-B14F-4D97-AF65-F5344CB8AC3E}">
        <p14:creationId xmlns:p14="http://schemas.microsoft.com/office/powerpoint/2010/main" val="226777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Observation</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3200" dirty="0">
                <a:latin typeface="Franklin Gothic Demi" panose="020B0703020102020204" pitchFamily="34" charset="0"/>
              </a:rPr>
              <a:t>5.	Pursuing unity, forgiveness, and love.</a:t>
            </a:r>
          </a:p>
          <a:p>
            <a:r>
              <a:rPr lang="en-GB" sz="3200" dirty="0">
                <a:latin typeface="Franklin Gothic Demi" panose="020B0703020102020204" pitchFamily="34" charset="0"/>
              </a:rPr>
              <a:t>6.	Letting the peace of Christ rule our hearts.</a:t>
            </a:r>
          </a:p>
          <a:p>
            <a:r>
              <a:rPr lang="en-GB" sz="3200" dirty="0">
                <a:latin typeface="Franklin Gothic Demi" panose="020B0703020102020204" pitchFamily="34" charset="0"/>
              </a:rPr>
              <a:t>7.	Allowing the message of Christ to dwell richly within us.</a:t>
            </a:r>
          </a:p>
          <a:p>
            <a:r>
              <a:rPr lang="en-GB" sz="3200" dirty="0">
                <a:latin typeface="Franklin Gothic Demi" panose="020B0703020102020204" pitchFamily="34" charset="0"/>
              </a:rPr>
              <a:t>8.	Living in the name of the Lord Jesus, giving thanks to God.</a:t>
            </a:r>
          </a:p>
        </p:txBody>
      </p:sp>
    </p:spTree>
    <p:extLst>
      <p:ext uri="{BB962C8B-B14F-4D97-AF65-F5344CB8AC3E}">
        <p14:creationId xmlns:p14="http://schemas.microsoft.com/office/powerpoint/2010/main" val="342383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fontScale="90000"/>
          </a:bodyPr>
          <a:lstStyle/>
          <a:p>
            <a:pPr algn="ctr"/>
            <a:r>
              <a:rPr lang="en-AU" sz="5400" dirty="0">
                <a:latin typeface="Franklin Gothic Heavy" panose="020B0903020102020204" pitchFamily="34" charset="0"/>
              </a:rPr>
              <a:t>Setting Our Minds on Heavenly Things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sz="3200" dirty="0">
                <a:latin typeface="Franklin Gothic Demi" panose="020B0703020102020204" pitchFamily="34" charset="0"/>
              </a:rPr>
              <a:t>Paul encourages us to set our minds on heavenly things or develop a </a:t>
            </a:r>
            <a:r>
              <a:rPr lang="en-GB" sz="3200" dirty="0" err="1">
                <a:latin typeface="Franklin Gothic Demi" panose="020B0703020102020204" pitchFamily="34" charset="0"/>
              </a:rPr>
              <a:t>christ</a:t>
            </a:r>
            <a:r>
              <a:rPr lang="en-GB" sz="3200" dirty="0">
                <a:latin typeface="Franklin Gothic Demi" panose="020B0703020102020204" pitchFamily="34" charset="0"/>
              </a:rPr>
              <a:t> centric mindset. </a:t>
            </a:r>
          </a:p>
          <a:p>
            <a:pPr lvl="2"/>
            <a:r>
              <a:rPr lang="en-GB" sz="2800" dirty="0">
                <a:latin typeface="Franklin Gothic Demi" panose="020B0703020102020204" pitchFamily="34" charset="0"/>
              </a:rPr>
              <a:t>We can practice the Spiritual Disciplines of Silence and Solitude</a:t>
            </a:r>
          </a:p>
          <a:p>
            <a:pPr lvl="2"/>
            <a:r>
              <a:rPr lang="en-GB" sz="2800" dirty="0">
                <a:latin typeface="Franklin Gothic Demi" panose="020B0703020102020204" pitchFamily="34" charset="0"/>
              </a:rPr>
              <a:t>Read the Word of God (You can use the S.O.A.P method)</a:t>
            </a:r>
          </a:p>
          <a:p>
            <a:pPr lvl="2"/>
            <a:r>
              <a:rPr lang="en-GB" sz="2800" dirty="0">
                <a:latin typeface="Franklin Gothic Demi" panose="020B0703020102020204" pitchFamily="34" charset="0"/>
              </a:rPr>
              <a:t>Pray constantly especially in the small moments of life. </a:t>
            </a:r>
          </a:p>
        </p:txBody>
      </p:sp>
    </p:spTree>
    <p:extLst>
      <p:ext uri="{BB962C8B-B14F-4D97-AF65-F5344CB8AC3E}">
        <p14:creationId xmlns:p14="http://schemas.microsoft.com/office/powerpoint/2010/main" val="390626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Putting off the Old Self</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sz="3200" dirty="0">
                <a:latin typeface="Franklin Gothic Demi" panose="020B0703020102020204" pitchFamily="34" charset="0"/>
              </a:rPr>
              <a:t>Paul urges us to put to death our old ways or life. </a:t>
            </a:r>
          </a:p>
          <a:p>
            <a:pPr lvl="2"/>
            <a:r>
              <a:rPr lang="en-GB" sz="2800" dirty="0">
                <a:latin typeface="Franklin Gothic Demi" panose="020B0703020102020204" pitchFamily="34" charset="0"/>
              </a:rPr>
              <a:t>This requires deliberate and intentional action on our behalf. </a:t>
            </a:r>
          </a:p>
          <a:p>
            <a:pPr lvl="2"/>
            <a:r>
              <a:rPr lang="en-GB" sz="2800" dirty="0">
                <a:latin typeface="Franklin Gothic Demi" panose="020B0703020102020204" pitchFamily="34" charset="0"/>
              </a:rPr>
              <a:t>Acknowledging the areas where we struggle and working on them</a:t>
            </a:r>
          </a:p>
          <a:p>
            <a:pPr lvl="2"/>
            <a:r>
              <a:rPr lang="en-GB" sz="2800" dirty="0">
                <a:latin typeface="Franklin Gothic Demi" panose="020B0703020102020204" pitchFamily="34" charset="0"/>
              </a:rPr>
              <a:t>Focusing on Compassion, Kindness, Humility, Gentleness, Patience Forgiveness and Love.</a:t>
            </a:r>
          </a:p>
        </p:txBody>
      </p:sp>
    </p:spTree>
    <p:extLst>
      <p:ext uri="{BB962C8B-B14F-4D97-AF65-F5344CB8AC3E}">
        <p14:creationId xmlns:p14="http://schemas.microsoft.com/office/powerpoint/2010/main" val="205845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Clothed in Christlike Virtues</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sz="3200" dirty="0">
                <a:latin typeface="Franklin Gothic Demi" panose="020B0703020102020204" pitchFamily="34" charset="0"/>
              </a:rPr>
              <a:t>Just as Paul urges us to put to death our Old life, he tells us to clothe ourselves in new virtues. </a:t>
            </a:r>
          </a:p>
          <a:p>
            <a:pPr lvl="2"/>
            <a:r>
              <a:rPr lang="en-GB" sz="2800" dirty="0">
                <a:latin typeface="Franklin Gothic Demi" panose="020B0703020102020204" pitchFamily="34" charset="0"/>
              </a:rPr>
              <a:t>Experts say when we take away a habit we need to replace it with a new habit that we wish to have. </a:t>
            </a:r>
          </a:p>
        </p:txBody>
      </p:sp>
    </p:spTree>
    <p:extLst>
      <p:ext uri="{BB962C8B-B14F-4D97-AF65-F5344CB8AC3E}">
        <p14:creationId xmlns:p14="http://schemas.microsoft.com/office/powerpoint/2010/main" val="367739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Living out our new Identity</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r>
              <a:rPr lang="en-GB" dirty="0">
                <a:latin typeface="Franklin Gothic Demi" panose="020B0703020102020204" pitchFamily="34" charset="0"/>
              </a:rPr>
              <a:t>We are called to live out our new identity wherever we are but Paul as well as ourselves should be foremost concerned with our home life. </a:t>
            </a:r>
          </a:p>
          <a:p>
            <a:pPr lvl="1"/>
            <a:r>
              <a:rPr lang="en-GB" dirty="0">
                <a:latin typeface="Franklin Gothic Demi" panose="020B0703020102020204" pitchFamily="34" charset="0"/>
              </a:rPr>
              <a:t>IF we cannot live a transformed life at home, it is unlikely we can truly live a transformed life outside of it. </a:t>
            </a:r>
          </a:p>
          <a:p>
            <a:pPr lvl="1"/>
            <a:r>
              <a:rPr lang="en-GB" dirty="0">
                <a:latin typeface="Franklin Gothic Demi" panose="020B0703020102020204" pitchFamily="34" charset="0"/>
              </a:rPr>
              <a:t>Our house needs to be </a:t>
            </a:r>
            <a:r>
              <a:rPr lang="en-GB" dirty="0" err="1">
                <a:latin typeface="Franklin Gothic Demi" panose="020B0703020102020204" pitchFamily="34" charset="0"/>
              </a:rPr>
              <a:t>christ</a:t>
            </a:r>
            <a:r>
              <a:rPr lang="en-GB" dirty="0">
                <a:latin typeface="Franklin Gothic Demi" panose="020B0703020102020204" pitchFamily="34" charset="0"/>
              </a:rPr>
              <a:t> centric, and that will look radically different to what culture may tells to look like. </a:t>
            </a:r>
          </a:p>
        </p:txBody>
      </p:sp>
    </p:spTree>
    <p:extLst>
      <p:ext uri="{BB962C8B-B14F-4D97-AF65-F5344CB8AC3E}">
        <p14:creationId xmlns:p14="http://schemas.microsoft.com/office/powerpoint/2010/main" val="365712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Prayer</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lgn="ctr"/>
            <a:endParaRPr lang="en-GB" sz="3600" dirty="0">
              <a:latin typeface="Franklin Gothic Demi" panose="020B0703020102020204" pitchFamily="34" charset="0"/>
            </a:endParaRPr>
          </a:p>
          <a:p>
            <a:pPr lvl="1" algn="ctr"/>
            <a:endParaRPr lang="en-GB" sz="3600" dirty="0">
              <a:latin typeface="Franklin Gothic Demi" panose="020B0703020102020204" pitchFamily="34" charset="0"/>
            </a:endParaRPr>
          </a:p>
          <a:p>
            <a:pPr lvl="1" algn="ctr"/>
            <a:r>
              <a:rPr lang="en-GB" sz="3600" dirty="0">
                <a:latin typeface="Franklin Gothic Demi" panose="020B0703020102020204" pitchFamily="34" charset="0"/>
              </a:rPr>
              <a:t>Let us pray together. </a:t>
            </a:r>
          </a:p>
        </p:txBody>
      </p:sp>
    </p:spTree>
    <p:extLst>
      <p:ext uri="{BB962C8B-B14F-4D97-AF65-F5344CB8AC3E}">
        <p14:creationId xmlns:p14="http://schemas.microsoft.com/office/powerpoint/2010/main" val="167508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The Challenge</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lvl="1" algn="ctr"/>
            <a:r>
              <a:rPr lang="en-GB" sz="3600" dirty="0">
                <a:latin typeface="Franklin Gothic Demi" panose="020B0703020102020204" pitchFamily="34" charset="0"/>
              </a:rPr>
              <a:t>Work on a habit that you can turn to as you remove some of the lingering patterns of your old self. </a:t>
            </a:r>
          </a:p>
        </p:txBody>
      </p:sp>
    </p:spTree>
    <p:extLst>
      <p:ext uri="{BB962C8B-B14F-4D97-AF65-F5344CB8AC3E}">
        <p14:creationId xmlns:p14="http://schemas.microsoft.com/office/powerpoint/2010/main" val="355248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D624-0406-814B-773A-4ED7A883A897}"/>
              </a:ext>
            </a:extLst>
          </p:cNvPr>
          <p:cNvSpPr>
            <a:spLocks noGrp="1"/>
          </p:cNvSpPr>
          <p:nvPr>
            <p:ph type="title"/>
          </p:nvPr>
        </p:nvSpPr>
        <p:spPr/>
        <p:txBody>
          <a:bodyPr/>
          <a:lstStyle/>
          <a:p>
            <a:r>
              <a:rPr lang="en-US" dirty="0">
                <a:latin typeface="Franklin Gothic Demi" panose="020B0703020102020204" pitchFamily="34" charset="0"/>
              </a:rPr>
              <a:t>Colossians 3:12-14, 23-25</a:t>
            </a:r>
            <a:endParaRPr lang="en-AU" dirty="0"/>
          </a:p>
        </p:txBody>
      </p:sp>
      <p:sp>
        <p:nvSpPr>
          <p:cNvPr id="3" name="Content Placeholder 2">
            <a:extLst>
              <a:ext uri="{FF2B5EF4-FFF2-40B4-BE49-F238E27FC236}">
                <a16:creationId xmlns:a16="http://schemas.microsoft.com/office/drawing/2014/main" id="{DC0B9482-EBF8-7899-1449-75719D361CE3}"/>
              </a:ext>
            </a:extLst>
          </p:cNvPr>
          <p:cNvSpPr>
            <a:spLocks noGrp="1"/>
          </p:cNvSpPr>
          <p:nvPr>
            <p:ph idx="1"/>
          </p:nvPr>
        </p:nvSpPr>
        <p:spPr/>
        <p:txBody>
          <a:bodyPr/>
          <a:lstStyle/>
          <a:p>
            <a:pPr marL="0" indent="0">
              <a:buNone/>
            </a:pPr>
            <a:r>
              <a:rPr lang="en-GB" sz="2800" dirty="0">
                <a:latin typeface="Franklin Gothic Medium" panose="020B0603020102020204" pitchFamily="34" charset="0"/>
              </a:rPr>
              <a:t>23 Whatever you do, work at it with all your heart, as working for the Lord, not for human masters, 24 since you know that you will receive an inheritance from the Lord as a reward. It is the Lord Christ you are serving. 25 Anyone who does wrong will be repaid for their wrongs, and there is no </a:t>
            </a:r>
            <a:r>
              <a:rPr lang="en-GB" sz="2800" dirty="0" err="1">
                <a:latin typeface="Franklin Gothic Medium" panose="020B0603020102020204" pitchFamily="34" charset="0"/>
              </a:rPr>
              <a:t>favoritism</a:t>
            </a:r>
            <a:r>
              <a:rPr lang="en-GB" sz="2800" dirty="0">
                <a:latin typeface="Franklin Gothic Medium" panose="020B0603020102020204" pitchFamily="34" charset="0"/>
              </a:rPr>
              <a:t>.</a:t>
            </a:r>
          </a:p>
          <a:p>
            <a:endParaRPr lang="en-AU" dirty="0"/>
          </a:p>
        </p:txBody>
      </p:sp>
    </p:spTree>
    <p:extLst>
      <p:ext uri="{BB962C8B-B14F-4D97-AF65-F5344CB8AC3E}">
        <p14:creationId xmlns:p14="http://schemas.microsoft.com/office/powerpoint/2010/main" val="115305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9F5-89F8-AA3C-6F78-87EC66BB2548}"/>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8F41B3F8-327A-314A-9A4C-727DC95CE26C}"/>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9918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pPr marL="0" indent="0">
              <a:buNone/>
            </a:pPr>
            <a:r>
              <a:rPr lang="en-GB" sz="3200" dirty="0">
                <a:latin typeface="Franklin Gothic Demi" panose="020B0703020102020204" pitchFamily="34" charset="0"/>
              </a:rPr>
              <a:t>1 Since, then, you have been raised with Christ, set your hearts on things above, where Christ is, seated at the right hand of God. 2 Set your minds on things above, not on earthly things. 3 For you died, and your life is now hidden with Christ in God. 4 When Christ, who is your[a] life, appears, then you also will appear with him in glory.</a:t>
            </a:r>
          </a:p>
        </p:txBody>
      </p:sp>
    </p:spTree>
    <p:extLst>
      <p:ext uri="{BB962C8B-B14F-4D97-AF65-F5344CB8AC3E}">
        <p14:creationId xmlns:p14="http://schemas.microsoft.com/office/powerpoint/2010/main" val="293282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a:xfrm>
            <a:off x="838200" y="1362637"/>
            <a:ext cx="10515600" cy="4351338"/>
          </a:xfrm>
        </p:spPr>
        <p:txBody>
          <a:bodyPr>
            <a:normAutofit/>
          </a:bodyPr>
          <a:lstStyle/>
          <a:p>
            <a:r>
              <a:rPr lang="en-GB" sz="3200" dirty="0">
                <a:latin typeface="Franklin Gothic Demi" panose="020B0703020102020204" pitchFamily="34" charset="0"/>
              </a:rPr>
              <a:t>5 Put to death, therefore, whatever belongs to your earthly nature: sexual immorality, impurity, lust, evil desires and greed, which is idolatry. 6 Because of these, the wrath of God is coming.[b] 7 You used to walk in these ways, in the life you once lived. 8 But now you must also rid yourselves of all such things as these: anger, rage, malice, slander, and filthy language from your lips. </a:t>
            </a:r>
          </a:p>
        </p:txBody>
      </p:sp>
    </p:spTree>
    <p:extLst>
      <p:ext uri="{BB962C8B-B14F-4D97-AF65-F5344CB8AC3E}">
        <p14:creationId xmlns:p14="http://schemas.microsoft.com/office/powerpoint/2010/main" val="272576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3200" dirty="0">
                <a:latin typeface="Franklin Gothic Demi" panose="020B0703020102020204" pitchFamily="34" charset="0"/>
              </a:rPr>
              <a:t>9 Do not lie to each other, since you have taken off your old self with its practices 10 and have put on the new self, which is being renewed in knowledge in the image of its Creator. 11 Here there is no Gentile or Jew, circumcised or uncircumcised, barbarian, Scythian, slave or free, but Christ is all, and is in all.</a:t>
            </a:r>
          </a:p>
        </p:txBody>
      </p:sp>
    </p:spTree>
    <p:extLst>
      <p:ext uri="{BB962C8B-B14F-4D97-AF65-F5344CB8AC3E}">
        <p14:creationId xmlns:p14="http://schemas.microsoft.com/office/powerpoint/2010/main" val="333418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p:txBody>
          <a:bodyPr>
            <a:normAutofit/>
          </a:bodyPr>
          <a:lstStyle/>
          <a:p>
            <a:r>
              <a:rPr lang="en-GB" sz="3200" dirty="0">
                <a:latin typeface="Franklin Gothic Demi" panose="020B0703020102020204" pitchFamily="34" charset="0"/>
              </a:rPr>
              <a:t>12 Therefore, as God’s chosen people, holy and dearly loved, clothe yourselves with compassion, kindness, humility, gentleness and patience. 13 Bear with each other and forgive one another if any of you has a grievance against someone. Forgive as the Lord forgave you. 14 And over all these virtues put on love, which binds them all together in perfect unity.</a:t>
            </a:r>
          </a:p>
        </p:txBody>
      </p:sp>
    </p:spTree>
    <p:extLst>
      <p:ext uri="{BB962C8B-B14F-4D97-AF65-F5344CB8AC3E}">
        <p14:creationId xmlns:p14="http://schemas.microsoft.com/office/powerpoint/2010/main" val="301584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a:xfrm>
            <a:off x="757177" y="830202"/>
            <a:ext cx="10515600" cy="4351338"/>
          </a:xfrm>
        </p:spPr>
        <p:txBody>
          <a:bodyPr>
            <a:normAutofit lnSpcReduction="10000"/>
          </a:bodyPr>
          <a:lstStyle/>
          <a:p>
            <a:endParaRPr lang="en-GB" sz="3200" dirty="0">
              <a:latin typeface="Franklin Gothic Demi" panose="020B0703020102020204" pitchFamily="34" charset="0"/>
            </a:endParaRPr>
          </a:p>
          <a:p>
            <a:r>
              <a:rPr lang="en-GB" sz="3200" dirty="0">
                <a:latin typeface="Franklin Gothic Demi" panose="020B0703020102020204" pitchFamily="34" charset="0"/>
              </a:rPr>
              <a:t>15 Let the peace of Christ rule in your hearts, since as members of one body you were called to peace. And be thankful. 16 Let the message of Christ dwell among you richly as you teach and admonish one another with all wisdom through psalms, hymns, and songs from the Spirit, singing to God with gratitude in your hearts. 17 And whatever you do, whether in word or deed, do it all in the name of the Lord Jesus, giving thanks to God the Father through him.</a:t>
            </a:r>
          </a:p>
        </p:txBody>
      </p:sp>
    </p:spTree>
    <p:extLst>
      <p:ext uri="{BB962C8B-B14F-4D97-AF65-F5344CB8AC3E}">
        <p14:creationId xmlns:p14="http://schemas.microsoft.com/office/powerpoint/2010/main" val="283450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39C9-86BA-2B0B-3B96-F7B749F4B8B4}"/>
              </a:ext>
            </a:extLst>
          </p:cNvPr>
          <p:cNvSpPr>
            <a:spLocks noGrp="1"/>
          </p:cNvSpPr>
          <p:nvPr>
            <p:ph type="title"/>
          </p:nvPr>
        </p:nvSpPr>
        <p:spPr/>
        <p:txBody>
          <a:bodyPr>
            <a:normAutofit/>
          </a:bodyPr>
          <a:lstStyle/>
          <a:p>
            <a:pPr algn="ctr"/>
            <a:r>
              <a:rPr lang="en-AU" sz="5400" dirty="0">
                <a:latin typeface="Franklin Gothic Heavy" panose="020B0903020102020204" pitchFamily="34" charset="0"/>
              </a:rPr>
              <a:t>Scripture – Colossians 3</a:t>
            </a:r>
          </a:p>
        </p:txBody>
      </p:sp>
      <p:sp>
        <p:nvSpPr>
          <p:cNvPr id="3" name="Content Placeholder 2">
            <a:extLst>
              <a:ext uri="{FF2B5EF4-FFF2-40B4-BE49-F238E27FC236}">
                <a16:creationId xmlns:a16="http://schemas.microsoft.com/office/drawing/2014/main" id="{4B3EBFC2-9CE8-21B1-1866-E6C24412B403}"/>
              </a:ext>
            </a:extLst>
          </p:cNvPr>
          <p:cNvSpPr>
            <a:spLocks noGrp="1"/>
          </p:cNvSpPr>
          <p:nvPr>
            <p:ph idx="1"/>
          </p:nvPr>
        </p:nvSpPr>
        <p:spPr>
          <a:xfrm>
            <a:off x="838200" y="1525617"/>
            <a:ext cx="10515600" cy="4351338"/>
          </a:xfrm>
        </p:spPr>
        <p:txBody>
          <a:bodyPr>
            <a:normAutofit/>
          </a:bodyPr>
          <a:lstStyle/>
          <a:p>
            <a:r>
              <a:rPr lang="en-GB" sz="3200" dirty="0">
                <a:latin typeface="Franklin Gothic Demi" panose="020B0703020102020204" pitchFamily="34" charset="0"/>
              </a:rPr>
              <a:t>Instructions for Christian Households</a:t>
            </a:r>
          </a:p>
          <a:p>
            <a:r>
              <a:rPr lang="en-GB" sz="3200" dirty="0">
                <a:latin typeface="Franklin Gothic Demi" panose="020B0703020102020204" pitchFamily="34" charset="0"/>
              </a:rPr>
              <a:t>18 Wives, submit yourselves to your husbands, as is fitting in the Lord. 19 Husbands, love your wives and do not be harsh with them. 20 Children, obey your parents in everything, for this pleases the Lord. 21 Fathers,[c] do not embitter your children, or they will become discouraged.</a:t>
            </a:r>
          </a:p>
        </p:txBody>
      </p:sp>
    </p:spTree>
    <p:extLst>
      <p:ext uri="{BB962C8B-B14F-4D97-AF65-F5344CB8AC3E}">
        <p14:creationId xmlns:p14="http://schemas.microsoft.com/office/powerpoint/2010/main" val="2574099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1139</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Franklin Gothic Demi</vt:lpstr>
      <vt:lpstr>Franklin Gothic Heavy</vt:lpstr>
      <vt:lpstr>Franklin Gothic Medium</vt:lpstr>
      <vt:lpstr>Office Theme</vt:lpstr>
      <vt:lpstr>Colossians 3:12-14, 23-25</vt:lpstr>
      <vt:lpstr>Colossians 3:12-14, 23-25</vt:lpstr>
      <vt:lpstr>PowerPoint Presentation</vt:lpstr>
      <vt:lpstr>Scripture – Colossians 3</vt:lpstr>
      <vt:lpstr>Scripture – Colossians 3</vt:lpstr>
      <vt:lpstr>Scripture – Colossians 3</vt:lpstr>
      <vt:lpstr>Scripture – Colossians 3</vt:lpstr>
      <vt:lpstr>Scripture – Colossians 3</vt:lpstr>
      <vt:lpstr>Scripture – Colossians 3</vt:lpstr>
      <vt:lpstr>Scripture – Colossians 3</vt:lpstr>
      <vt:lpstr>Observation</vt:lpstr>
      <vt:lpstr>Observation</vt:lpstr>
      <vt:lpstr>Setting Our Minds on Heavenly Things</vt:lpstr>
      <vt:lpstr>Putting off the Old Self</vt:lpstr>
      <vt:lpstr>Clothed in Christlike Virtues</vt:lpstr>
      <vt:lpstr>Living out our new Identity</vt:lpstr>
      <vt:lpstr>Prayer</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3</cp:revision>
  <dcterms:created xsi:type="dcterms:W3CDTF">2023-06-17T13:33:13Z</dcterms:created>
  <dcterms:modified xsi:type="dcterms:W3CDTF">2023-06-24T23:46:31Z</dcterms:modified>
</cp:coreProperties>
</file>